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  <p:sldMasterId id="2147483702" r:id="rId5"/>
  </p:sldMasterIdLst>
  <p:notesMasterIdLst>
    <p:notesMasterId r:id="rId29"/>
  </p:notesMasterIdLst>
  <p:sldIdLst>
    <p:sldId id="292" r:id="rId6"/>
    <p:sldId id="1282" r:id="rId7"/>
    <p:sldId id="1290" r:id="rId8"/>
    <p:sldId id="1291" r:id="rId9"/>
    <p:sldId id="1292" r:id="rId10"/>
    <p:sldId id="1293" r:id="rId11"/>
    <p:sldId id="1294" r:id="rId12"/>
    <p:sldId id="1296" r:id="rId13"/>
    <p:sldId id="1299" r:id="rId14"/>
    <p:sldId id="1300" r:id="rId15"/>
    <p:sldId id="1302" r:id="rId16"/>
    <p:sldId id="1303" r:id="rId17"/>
    <p:sldId id="1298" r:id="rId18"/>
    <p:sldId id="1297" r:id="rId19"/>
    <p:sldId id="1304" r:id="rId20"/>
    <p:sldId id="1305" r:id="rId21"/>
    <p:sldId id="1306" r:id="rId22"/>
    <p:sldId id="1307" r:id="rId23"/>
    <p:sldId id="1308" r:id="rId24"/>
    <p:sldId id="1309" r:id="rId25"/>
    <p:sldId id="1310" r:id="rId26"/>
    <p:sldId id="1295" r:id="rId27"/>
    <p:sldId id="1250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7D"/>
    <a:srgbClr val="223366"/>
    <a:srgbClr val="E8ECF8"/>
    <a:srgbClr val="C9D2ED"/>
    <a:srgbClr val="851910"/>
    <a:srgbClr val="0000FF"/>
    <a:srgbClr val="FFCD8C"/>
    <a:srgbClr val="9F5900"/>
    <a:srgbClr val="FF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384B79-7360-5AB9-DD75-8A808655C326}" v="3" dt="2024-03-18T09:31:49.711"/>
    <p1510:client id="{99C44797-0E56-F5AF-678D-7848B61E9AF5}" v="8" dt="2024-03-19T08:12:55.126"/>
    <p1510:client id="{A00404A6-CA5D-529F-E841-B3080AD8BC10}" v="1" dt="2024-03-18T13:45:15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6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22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2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220" Type="http://customschemas.google.com/relationships/presentationmetadata" Target="metadata"/><Relationship Id="rId22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223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A00404A6-CA5D-529F-E841-B3080AD8BC10}"/>
    <pc:docChg chg="delSld">
      <pc:chgData name="" userId="" providerId="" clId="Web-{A00404A6-CA5D-529F-E841-B3080AD8BC10}" dt="2024-03-18T13:45:15.593" v="0"/>
      <pc:docMkLst>
        <pc:docMk/>
      </pc:docMkLst>
      <pc:sldChg chg="del">
        <pc:chgData name="" userId="" providerId="" clId="Web-{A00404A6-CA5D-529F-E841-B3080AD8BC10}" dt="2024-03-18T13:45:15.593" v="0"/>
        <pc:sldMkLst>
          <pc:docMk/>
          <pc:sldMk cId="3987024532" sldId="1249"/>
        </pc:sldMkLst>
      </pc:sldChg>
    </pc:docChg>
  </pc:docChgLst>
  <pc:docChgLst>
    <pc:chgData name="Vikrant Nath Nagar" userId="S::vikrant@edunetfoundation.org::4271d355-f673-482e-abc9-b8b4b8546a7e" providerId="AD" clId="Web-{25384B79-7360-5AB9-DD75-8A808655C326}"/>
    <pc:docChg chg="modSld">
      <pc:chgData name="Vikrant Nath Nagar" userId="S::vikrant@edunetfoundation.org::4271d355-f673-482e-abc9-b8b4b8546a7e" providerId="AD" clId="Web-{25384B79-7360-5AB9-DD75-8A808655C326}" dt="2024-03-18T09:31:49.711" v="2" actId="1076"/>
      <pc:docMkLst>
        <pc:docMk/>
      </pc:docMkLst>
      <pc:sldChg chg="modSp">
        <pc:chgData name="Vikrant Nath Nagar" userId="S::vikrant@edunetfoundation.org::4271d355-f673-482e-abc9-b8b4b8546a7e" providerId="AD" clId="Web-{25384B79-7360-5AB9-DD75-8A808655C326}" dt="2024-03-18T09:31:21.976" v="1" actId="1076"/>
        <pc:sldMkLst>
          <pc:docMk/>
          <pc:sldMk cId="2621200212" sldId="1293"/>
        </pc:sldMkLst>
        <pc:spChg chg="mod">
          <ac:chgData name="Vikrant Nath Nagar" userId="S::vikrant@edunetfoundation.org::4271d355-f673-482e-abc9-b8b4b8546a7e" providerId="AD" clId="Web-{25384B79-7360-5AB9-DD75-8A808655C326}" dt="2024-03-18T09:31:21.976" v="1" actId="1076"/>
          <ac:spMkLst>
            <pc:docMk/>
            <pc:sldMk cId="2621200212" sldId="1293"/>
            <ac:spMk id="3" creationId="{796BFA82-8AB0-23BA-909F-C886C3F7A669}"/>
          </ac:spMkLst>
        </pc:spChg>
      </pc:sldChg>
      <pc:sldChg chg="modSp">
        <pc:chgData name="Vikrant Nath Nagar" userId="S::vikrant@edunetfoundation.org::4271d355-f673-482e-abc9-b8b4b8546a7e" providerId="AD" clId="Web-{25384B79-7360-5AB9-DD75-8A808655C326}" dt="2024-03-18T09:31:49.711" v="2" actId="1076"/>
        <pc:sldMkLst>
          <pc:docMk/>
          <pc:sldMk cId="4017130557" sldId="1294"/>
        </pc:sldMkLst>
        <pc:spChg chg="mod">
          <ac:chgData name="Vikrant Nath Nagar" userId="S::vikrant@edunetfoundation.org::4271d355-f673-482e-abc9-b8b4b8546a7e" providerId="AD" clId="Web-{25384B79-7360-5AB9-DD75-8A808655C326}" dt="2024-03-18T09:31:49.711" v="2" actId="1076"/>
          <ac:spMkLst>
            <pc:docMk/>
            <pc:sldMk cId="4017130557" sldId="1294"/>
            <ac:spMk id="3" creationId="{A111D00F-E3D6-896E-4001-492D6D1DC85F}"/>
          </ac:spMkLst>
        </pc:spChg>
      </pc:sldChg>
    </pc:docChg>
  </pc:docChgLst>
  <pc:docChgLst>
    <pc:chgData name="Shashank Shekhar" userId="S::shashank@edunetfoundation.org::0008d1ff-90e7-469a-9966-0dcad996503d" providerId="AD" clId="Web-{99C44797-0E56-F5AF-678D-7848B61E9AF5}"/>
    <pc:docChg chg="modSld">
      <pc:chgData name="Shashank Shekhar" userId="S::shashank@edunetfoundation.org::0008d1ff-90e7-469a-9966-0dcad996503d" providerId="AD" clId="Web-{99C44797-0E56-F5AF-678D-7848B61E9AF5}" dt="2024-03-19T08:12:55.126" v="7" actId="1076"/>
      <pc:docMkLst>
        <pc:docMk/>
      </pc:docMkLst>
      <pc:sldChg chg="modSp">
        <pc:chgData name="Shashank Shekhar" userId="S::shashank@edunetfoundation.org::0008d1ff-90e7-469a-9966-0dcad996503d" providerId="AD" clId="Web-{99C44797-0E56-F5AF-678D-7848B61E9AF5}" dt="2024-03-19T08:09:28.422" v="3" actId="1076"/>
        <pc:sldMkLst>
          <pc:docMk/>
          <pc:sldMk cId="2746043547" sldId="1291"/>
        </pc:sldMkLst>
        <pc:spChg chg="mod">
          <ac:chgData name="Shashank Shekhar" userId="S::shashank@edunetfoundation.org::0008d1ff-90e7-469a-9966-0dcad996503d" providerId="AD" clId="Web-{99C44797-0E56-F5AF-678D-7848B61E9AF5}" dt="2024-03-19T08:09:28.422" v="3" actId="1076"/>
          <ac:spMkLst>
            <pc:docMk/>
            <pc:sldMk cId="2746043547" sldId="1291"/>
            <ac:spMk id="9" creationId="{091B843F-6928-3290-2287-5FA1F531B685}"/>
          </ac:spMkLst>
        </pc:spChg>
        <pc:grpChg chg="mod">
          <ac:chgData name="Shashank Shekhar" userId="S::shashank@edunetfoundation.org::0008d1ff-90e7-469a-9966-0dcad996503d" providerId="AD" clId="Web-{99C44797-0E56-F5AF-678D-7848B61E9AF5}" dt="2024-03-19T08:09:23.484" v="1" actId="1076"/>
          <ac:grpSpMkLst>
            <pc:docMk/>
            <pc:sldMk cId="2746043547" sldId="1291"/>
            <ac:grpSpMk id="3" creationId="{328E85CD-DF89-87DD-6181-DCDD73B5625F}"/>
          </ac:grpSpMkLst>
        </pc:grpChg>
      </pc:sldChg>
      <pc:sldChg chg="modSp">
        <pc:chgData name="Shashank Shekhar" userId="S::shashank@edunetfoundation.org::0008d1ff-90e7-469a-9966-0dcad996503d" providerId="AD" clId="Web-{99C44797-0E56-F5AF-678D-7848B61E9AF5}" dt="2024-03-19T08:09:33.969" v="5" actId="14100"/>
        <pc:sldMkLst>
          <pc:docMk/>
          <pc:sldMk cId="2975191714" sldId="1292"/>
        </pc:sldMkLst>
        <pc:spChg chg="mod">
          <ac:chgData name="Shashank Shekhar" userId="S::shashank@edunetfoundation.org::0008d1ff-90e7-469a-9966-0dcad996503d" providerId="AD" clId="Web-{99C44797-0E56-F5AF-678D-7848B61E9AF5}" dt="2024-03-19T08:09:33.969" v="5" actId="14100"/>
          <ac:spMkLst>
            <pc:docMk/>
            <pc:sldMk cId="2975191714" sldId="1292"/>
            <ac:spMk id="3" creationId="{0C511917-B5EE-88C1-A75B-AC3ADE14BEB8}"/>
          </ac:spMkLst>
        </pc:spChg>
        <pc:picChg chg="mod">
          <ac:chgData name="Shashank Shekhar" userId="S::shashank@edunetfoundation.org::0008d1ff-90e7-469a-9966-0dcad996503d" providerId="AD" clId="Web-{99C44797-0E56-F5AF-678D-7848B61E9AF5}" dt="2024-03-19T08:09:32.234" v="4" actId="14100"/>
          <ac:picMkLst>
            <pc:docMk/>
            <pc:sldMk cId="2975191714" sldId="1292"/>
            <ac:picMk id="5" creationId="{6858EAD1-D312-BBBA-4C50-43B9E76BB53F}"/>
          </ac:picMkLst>
        </pc:picChg>
      </pc:sldChg>
      <pc:sldChg chg="modSp">
        <pc:chgData name="Shashank Shekhar" userId="S::shashank@edunetfoundation.org::0008d1ff-90e7-469a-9966-0dcad996503d" providerId="AD" clId="Web-{99C44797-0E56-F5AF-678D-7848B61E9AF5}" dt="2024-03-19T08:12:55.126" v="7" actId="1076"/>
        <pc:sldMkLst>
          <pc:docMk/>
          <pc:sldMk cId="4168856024" sldId="1298"/>
        </pc:sldMkLst>
        <pc:spChg chg="mod">
          <ac:chgData name="Shashank Shekhar" userId="S::shashank@edunetfoundation.org::0008d1ff-90e7-469a-9966-0dcad996503d" providerId="AD" clId="Web-{99C44797-0E56-F5AF-678D-7848B61E9AF5}" dt="2024-03-19T08:12:55.126" v="7" actId="1076"/>
          <ac:spMkLst>
            <pc:docMk/>
            <pc:sldMk cId="4168856024" sldId="1298"/>
            <ac:spMk id="6" creationId="{3B7F6AB1-00E0-C56D-4BC6-78BBB15ACC7E}"/>
          </ac:spMkLst>
        </pc:spChg>
        <pc:grpChg chg="mod">
          <ac:chgData name="Shashank Shekhar" userId="S::shashank@edunetfoundation.org::0008d1ff-90e7-469a-9966-0dcad996503d" providerId="AD" clId="Web-{99C44797-0E56-F5AF-678D-7848B61E9AF5}" dt="2024-03-19T08:12:51.376" v="6" actId="1076"/>
          <ac:grpSpMkLst>
            <pc:docMk/>
            <pc:sldMk cId="4168856024" sldId="1298"/>
            <ac:grpSpMk id="4" creationId="{77315F7D-BDA3-3D19-664A-5108316858FF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6095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7487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832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1848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1342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0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072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108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802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4346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82D9E-CF8F-D821-0EF0-82F39D68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170A1-58D7-78F7-D58A-811ADFF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898F9-6042-211C-FE5E-E3195182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74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AA64-E432-8D59-6526-E68F7AC8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2085-944B-0B62-B557-11D0053DE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889BD-8520-EE29-14ED-24E88F0C1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AA8EC-BC22-DD8C-CC7C-5CD2AD69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ED4E8-E1B9-BC44-48DF-EA2B09D9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8F55D-018D-571C-11FF-8F79FAAA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899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3725-BD84-E963-3DD7-9EDA5700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1B5E6C-B120-BDBD-A118-74E930F95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ED917-6757-883A-86C3-14AFBCE31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8C69D-33B2-26F1-3AFC-2A4C100F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0A899-749A-96A6-52E3-5513E02E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EE06A-6BB2-C7F9-0A30-ECA5F649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127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C180-BF96-096D-0F74-E23F9309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78D2F-2EAD-1FA2-9475-C228A7E9B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4C92-1C92-C326-AE2B-EE64852E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40DF-8956-65BF-5B16-FCF84638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2B801-4415-647B-D7B8-398663FE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087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35E50-9753-5324-3CBE-2DB02823B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6334F-1BF5-5B8C-3F90-84BF75B51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7E210-CB85-84DD-090A-44C7C179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6FBE5-BF73-7C52-C3DF-B06D7641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4D43C-F065-8BD6-C622-543D4321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26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BA23-5FDD-5D7E-F6FC-E4A6A7F5F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DBF0E-B651-D205-69BC-E38929484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EAFE9-FEB4-90FA-7604-E71268E9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2C0C-D784-7894-6E7A-A3163E7B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E244B-37C0-9DC6-22CD-EB660918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9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57B7-1A74-AE21-4231-6A3BD6FFA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CC2F-5827-22D5-D0CD-6AB9F4163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C6FD5-C3C6-194C-CBBF-F0992989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74B56-D685-4165-F13B-086D869C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53AD0-652A-8B63-B4F8-E64E7976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37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8776-064D-C947-6F0A-07C1157D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7AF1F-1E9E-C1AB-35F2-7FCF85FEA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203F7-4A67-44F8-1EBE-73C704B5F3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099F4-B0B6-A02C-D33D-42B8CF9C4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AEAC-197E-65FD-B921-6662926A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91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C773-098A-371D-576C-4D005AAD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78A3-157A-338B-1D0E-5DEA10A09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0D3D6-28A0-B7DB-AA55-7E1AB265D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759DB-2EFB-5AB8-F2C0-4594FD8E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AB47A-E9F3-E30E-4D25-BDB935FA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4B1E9-6E84-BC5A-9F68-AC8BD08A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6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1BC7-998D-6DF5-4AE4-39C9EA00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6AF4A-23F2-79CA-C667-8C4F35BF5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7276D-1914-7EB5-3698-A01774DF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CDF0B-5FBC-8A48-3967-A5A9B60BB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D8437-251D-CB33-46CE-F1B208C3DE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DB15A-3C4B-088C-31D9-9D7FADA4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CD596-67EF-7A66-AED7-23CF4620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5DBB6-49F0-7026-4382-9F1CC71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81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66A4-83CF-94A2-2F9D-EB0EA91E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E68E2-F84C-3629-3FE2-83DD00EA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CCCF5-8802-F0B8-E635-C4316F70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F6E91-77AB-EEFA-9CDE-D8D369E6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99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7B0C45-392E-206A-6503-A52CA087AB64}"/>
              </a:ext>
            </a:extLst>
          </p:cNvPr>
          <p:cNvSpPr/>
          <p:nvPr userDrawn="1"/>
        </p:nvSpPr>
        <p:spPr>
          <a:xfrm>
            <a:off x="0" y="122877"/>
            <a:ext cx="9144000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D9AD1-C7C2-FFF1-54BA-8514D18B8369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64A484-2963-FBA3-E733-1A64254407DC}"/>
              </a:ext>
            </a:extLst>
          </p:cNvPr>
          <p:cNvSpPr txBox="1"/>
          <p:nvPr userDrawn="1"/>
        </p:nvSpPr>
        <p:spPr>
          <a:xfrm>
            <a:off x="138743" y="189386"/>
            <a:ext cx="345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Creating A Future-ready Workforce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72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670BE75-ABC6-B8F8-14C2-4329F082BA10}"/>
              </a:ext>
            </a:extLst>
          </p:cNvPr>
          <p:cNvSpPr/>
          <p:nvPr/>
        </p:nvSpPr>
        <p:spPr>
          <a:xfrm>
            <a:off x="5044697" y="5066794"/>
            <a:ext cx="4122549" cy="161945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4A44FD-99EF-2386-CD7F-94CC9736D290}"/>
              </a:ext>
            </a:extLst>
          </p:cNvPr>
          <p:cNvSpPr/>
          <p:nvPr/>
        </p:nvSpPr>
        <p:spPr>
          <a:xfrm>
            <a:off x="6137328" y="122877"/>
            <a:ext cx="3006671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erson in a suit talking on a cell phone&#10;&#10;Description automatically generated">
            <a:extLst>
              <a:ext uri="{FF2B5EF4-FFF2-40B4-BE49-F238E27FC236}">
                <a16:creationId xmlns:a16="http://schemas.microsoft.com/office/drawing/2014/main" id="{5CFB3317-FBB6-E882-D2A0-9D6E7CF9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8" y="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19934" y="983057"/>
            <a:ext cx="39652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338619" y="2452456"/>
            <a:ext cx="23461" cy="1124328"/>
          </a:xfrm>
          <a:prstGeom prst="rect">
            <a:avLst/>
          </a:prstGeom>
          <a:solidFill>
            <a:srgbClr val="851910"/>
          </a:solidFill>
          <a:ln>
            <a:solidFill>
              <a:srgbClr val="8519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389183" y="2453126"/>
            <a:ext cx="2727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916418-C932-83FF-F890-E41BEED5285B}"/>
              </a:ext>
            </a:extLst>
          </p:cNvPr>
          <p:cNvSpPr/>
          <p:nvPr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69DAD0D2-2C07-BEEA-4C8D-0FC32AA5BD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09C0C7-360A-0B80-38D4-82EEF27C8CA1}"/>
              </a:ext>
            </a:extLst>
          </p:cNvPr>
          <p:cNvSpPr txBox="1"/>
          <p:nvPr/>
        </p:nvSpPr>
        <p:spPr>
          <a:xfrm>
            <a:off x="218705" y="3931116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Name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6863D8-C016-5DAB-A496-2E7822EE5CC8}"/>
              </a:ext>
            </a:extLst>
          </p:cNvPr>
          <p:cNvSpPr txBox="1"/>
          <p:nvPr/>
        </p:nvSpPr>
        <p:spPr>
          <a:xfrm>
            <a:off x="5466719" y="4420857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College Name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D7A7F1-88E8-0735-5FF0-08C11362F157}"/>
              </a:ext>
            </a:extLst>
          </p:cNvPr>
          <p:cNvSpPr txBox="1"/>
          <p:nvPr/>
        </p:nvSpPr>
        <p:spPr>
          <a:xfrm>
            <a:off x="207099" y="4131286"/>
            <a:ext cx="265856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Mohammed Shah Nawaz Ahmed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3A60C8-4356-D37F-0DDF-A39B87F184C1}"/>
              </a:ext>
            </a:extLst>
          </p:cNvPr>
          <p:cNvSpPr txBox="1"/>
          <p:nvPr/>
        </p:nvSpPr>
        <p:spPr>
          <a:xfrm>
            <a:off x="218705" y="4465385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ID 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A72D2-9BA5-CD7D-B4C1-CFD904CD627D}"/>
              </a:ext>
            </a:extLst>
          </p:cNvPr>
          <p:cNvSpPr txBox="1"/>
          <p:nvPr/>
        </p:nvSpPr>
        <p:spPr>
          <a:xfrm>
            <a:off x="207099" y="4665555"/>
            <a:ext cx="2394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STU64dcd1bf10b171692193215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E78094-5E7B-659F-FF09-871190F3DD5A}"/>
              </a:ext>
            </a:extLst>
          </p:cNvPr>
          <p:cNvSpPr txBox="1"/>
          <p:nvPr/>
        </p:nvSpPr>
        <p:spPr>
          <a:xfrm>
            <a:off x="5468585" y="4625223"/>
            <a:ext cx="3006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SR University, Warangal.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4080DE-03F5-1FE4-A922-15490146EBB6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9338F-AACC-33B6-0BE4-39F9AFBABE18}"/>
              </a:ext>
            </a:extLst>
          </p:cNvPr>
          <p:cNvSpPr/>
          <p:nvPr/>
        </p:nvSpPr>
        <p:spPr>
          <a:xfrm>
            <a:off x="685800" y="1159329"/>
            <a:ext cx="7240409" cy="346982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D8AE4-B80E-9244-53B7-5D427DFF9E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799" y="1159328"/>
            <a:ext cx="7240409" cy="34045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B6772C-1284-F2A6-CC00-8734A5EB863F}"/>
              </a:ext>
            </a:extLst>
          </p:cNvPr>
          <p:cNvSpPr txBox="1"/>
          <p:nvPr/>
        </p:nvSpPr>
        <p:spPr>
          <a:xfrm>
            <a:off x="7281229" y="873579"/>
            <a:ext cx="194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64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4080DE-03F5-1FE4-A922-15490146EBB6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9338F-AACC-33B6-0BE4-39F9AFBABE18}"/>
              </a:ext>
            </a:extLst>
          </p:cNvPr>
          <p:cNvSpPr/>
          <p:nvPr/>
        </p:nvSpPr>
        <p:spPr>
          <a:xfrm>
            <a:off x="1060701" y="1022237"/>
            <a:ext cx="6490606" cy="3835513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B7F853-A203-6EA9-8818-908E71BEBC20}"/>
              </a:ext>
            </a:extLst>
          </p:cNvPr>
          <p:cNvGrpSpPr/>
          <p:nvPr/>
        </p:nvGrpSpPr>
        <p:grpSpPr>
          <a:xfrm>
            <a:off x="1060701" y="1022237"/>
            <a:ext cx="6490606" cy="3835513"/>
            <a:chOff x="644979" y="-100808"/>
            <a:chExt cx="7163332" cy="47299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3D8AE4-B80E-9244-53B7-5D427DFF9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44979" y="3050157"/>
              <a:ext cx="7163332" cy="15789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22F3069-4E87-EE31-C2B7-B771DDD125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233"/>
            <a:stretch/>
          </p:blipFill>
          <p:spPr>
            <a:xfrm>
              <a:off x="644979" y="-100808"/>
              <a:ext cx="7163332" cy="317545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6704776-566E-D8DE-6283-3E2D6C239FD5}"/>
              </a:ext>
            </a:extLst>
          </p:cNvPr>
          <p:cNvSpPr txBox="1"/>
          <p:nvPr/>
        </p:nvSpPr>
        <p:spPr>
          <a:xfrm>
            <a:off x="6791371" y="714460"/>
            <a:ext cx="194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Faculty Login\\ home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4413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4080DE-03F5-1FE4-A922-15490146EBB6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9338F-AACC-33B6-0BE4-39F9AFBABE18}"/>
              </a:ext>
            </a:extLst>
          </p:cNvPr>
          <p:cNvSpPr/>
          <p:nvPr/>
        </p:nvSpPr>
        <p:spPr>
          <a:xfrm>
            <a:off x="1273629" y="1022237"/>
            <a:ext cx="6277678" cy="3835513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2C50B6-7F28-B9C3-26CD-F0D0864B0C22}"/>
              </a:ext>
            </a:extLst>
          </p:cNvPr>
          <p:cNvGrpSpPr/>
          <p:nvPr/>
        </p:nvGrpSpPr>
        <p:grpSpPr>
          <a:xfrm>
            <a:off x="1273631" y="1022236"/>
            <a:ext cx="6277676" cy="3835513"/>
            <a:chOff x="1014888" y="1022237"/>
            <a:chExt cx="6536419" cy="43928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9B5707-CB99-CCC6-F0A7-892C7A6D8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3051" y="1022237"/>
              <a:ext cx="6528256" cy="28439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D0C404-6900-F4C1-FA7A-D94A1F97D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88" y="3780072"/>
              <a:ext cx="6529680" cy="163497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1BBC553-23BD-D8D8-671B-3C5F7DDCEE21}"/>
              </a:ext>
            </a:extLst>
          </p:cNvPr>
          <p:cNvSpPr txBox="1"/>
          <p:nvPr/>
        </p:nvSpPr>
        <p:spPr>
          <a:xfrm>
            <a:off x="6791371" y="714460"/>
            <a:ext cx="194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Login\\ Home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0899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92B2FF-8614-61F9-FFA7-45E78700C2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F6AB1-00E0-C56D-4BC6-78BBB15ACC7E}"/>
              </a:ext>
            </a:extLst>
          </p:cNvPr>
          <p:cNvSpPr/>
          <p:nvPr/>
        </p:nvSpPr>
        <p:spPr>
          <a:xfrm>
            <a:off x="992382" y="1167780"/>
            <a:ext cx="7159236" cy="3292038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4C59E-0F4F-1C00-859A-D7A6C894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82" y="1167779"/>
            <a:ext cx="7159236" cy="32920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761DD-C0D7-0A5B-656F-D3C738E36D76}"/>
              </a:ext>
            </a:extLst>
          </p:cNvPr>
          <p:cNvSpPr txBox="1"/>
          <p:nvPr/>
        </p:nvSpPr>
        <p:spPr>
          <a:xfrm>
            <a:off x="6791371" y="714460"/>
            <a:ext cx="194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 Notes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8856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8DFCAA-8D98-0AFB-A760-3AD42E799105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6817C-45F9-AD85-58BC-71A72E68826B}"/>
              </a:ext>
            </a:extLst>
          </p:cNvPr>
          <p:cNvSpPr/>
          <p:nvPr/>
        </p:nvSpPr>
        <p:spPr>
          <a:xfrm>
            <a:off x="1456841" y="1243420"/>
            <a:ext cx="6548034" cy="3018338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892B2B-5AB2-1CD0-21EA-25E83614A89F}"/>
              </a:ext>
            </a:extLst>
          </p:cNvPr>
          <p:cNvGrpSpPr/>
          <p:nvPr/>
        </p:nvGrpSpPr>
        <p:grpSpPr>
          <a:xfrm>
            <a:off x="1399689" y="1022237"/>
            <a:ext cx="6605185" cy="3876334"/>
            <a:chOff x="1399690" y="1022237"/>
            <a:chExt cx="6548034" cy="40780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90E0A4-ACC6-E90D-B87B-2933928F8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3355"/>
            <a:stretch/>
          </p:blipFill>
          <p:spPr>
            <a:xfrm>
              <a:off x="1399690" y="1022237"/>
              <a:ext cx="6548034" cy="30183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7CEF8E-1FD8-219F-216C-2E6A39571D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329" b="1"/>
            <a:stretch/>
          </p:blipFill>
          <p:spPr>
            <a:xfrm>
              <a:off x="1399690" y="3837214"/>
              <a:ext cx="6548034" cy="126310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72AFCA-E841-3E51-C768-E00B323E17AE}"/>
              </a:ext>
            </a:extLst>
          </p:cNvPr>
          <p:cNvSpPr txBox="1"/>
          <p:nvPr/>
        </p:nvSpPr>
        <p:spPr>
          <a:xfrm>
            <a:off x="6791370" y="714460"/>
            <a:ext cx="2352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Upload Notes (Branch, File type)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7830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4F79A8-9374-C0D7-658F-7EDE5871D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93" y="1117771"/>
            <a:ext cx="7952014" cy="3476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CC25B1-A459-AE30-A81F-30BCA59B4DC7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8465A-270B-1EB1-C9A3-AF0322008911}"/>
              </a:ext>
            </a:extLst>
          </p:cNvPr>
          <p:cNvSpPr txBox="1"/>
          <p:nvPr/>
        </p:nvSpPr>
        <p:spPr>
          <a:xfrm>
            <a:off x="6105571" y="809994"/>
            <a:ext cx="3103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View Your Notes (Uploaded notes)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0408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73E96-1221-B095-5BA7-4C1554AA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708251"/>
            <a:ext cx="4457700" cy="42862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2A70EE5-DB72-B18F-FEF5-1B9906C2A54D}"/>
              </a:ext>
            </a:extLst>
          </p:cNvPr>
          <p:cNvGrpSpPr/>
          <p:nvPr/>
        </p:nvGrpSpPr>
        <p:grpSpPr>
          <a:xfrm>
            <a:off x="1822943" y="1077685"/>
            <a:ext cx="5445045" cy="3886199"/>
            <a:chOff x="1224643" y="-68551"/>
            <a:chExt cx="6108876" cy="47137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56DE19-958D-E07A-7C75-14B4F6337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226633" y="-68551"/>
              <a:ext cx="6106886" cy="215162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0576D1-B6CA-6CA8-B3EA-24110192F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4643" y="1871795"/>
              <a:ext cx="6106886" cy="277339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B73C280-A95F-BFD9-215D-7E5002C5BBEF}"/>
              </a:ext>
            </a:extLst>
          </p:cNvPr>
          <p:cNvSpPr txBox="1"/>
          <p:nvPr/>
        </p:nvSpPr>
        <p:spPr>
          <a:xfrm>
            <a:off x="6456635" y="769908"/>
            <a:ext cx="194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All Notes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9380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E2115F-868F-1A2D-81A3-C00569651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708251"/>
            <a:ext cx="4457700" cy="428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92575-DC04-63DA-02AC-CE7E01C3C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407" y="1371692"/>
            <a:ext cx="6417129" cy="2895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05E6A5-5523-7AC3-3EBD-CE2177C818E7}"/>
              </a:ext>
            </a:extLst>
          </p:cNvPr>
          <p:cNvSpPr txBox="1"/>
          <p:nvPr/>
        </p:nvSpPr>
        <p:spPr>
          <a:xfrm>
            <a:off x="6726057" y="922563"/>
            <a:ext cx="194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-&gt;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8898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3E6E4-6DD2-1B16-D9A4-1517373D2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708251"/>
            <a:ext cx="4457700" cy="428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454FA7-568B-9D46-4211-95DD2BC9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98" y="1136876"/>
            <a:ext cx="7245804" cy="36229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0E631F-4BE3-1E37-C4D2-192C6C0995BF}"/>
              </a:ext>
            </a:extLst>
          </p:cNvPr>
          <p:cNvSpPr txBox="1"/>
          <p:nvPr/>
        </p:nvSpPr>
        <p:spPr>
          <a:xfrm>
            <a:off x="7223352" y="829099"/>
            <a:ext cx="194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 Login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8540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3E6E4-6DD2-1B16-D9A4-1517373D2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708251"/>
            <a:ext cx="4457700" cy="428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454FA7-568B-9D46-4211-95DD2BC9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9098" y="1330387"/>
            <a:ext cx="7245804" cy="3235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91A88F-E5D0-ED36-372C-324FF0F8A5BA}"/>
              </a:ext>
            </a:extLst>
          </p:cNvPr>
          <p:cNvSpPr txBox="1"/>
          <p:nvPr/>
        </p:nvSpPr>
        <p:spPr>
          <a:xfrm>
            <a:off x="7200900" y="925854"/>
            <a:ext cx="194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 Home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953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0D2C29E-66A5-D13B-1825-539B2100EB68}"/>
              </a:ext>
            </a:extLst>
          </p:cNvPr>
          <p:cNvGrpSpPr/>
          <p:nvPr/>
        </p:nvGrpSpPr>
        <p:grpSpPr>
          <a:xfrm>
            <a:off x="743919" y="1340601"/>
            <a:ext cx="7656162" cy="3161654"/>
            <a:chOff x="922150" y="1325103"/>
            <a:chExt cx="7656162" cy="316165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DCC566-B000-7B3E-F778-C19DE993DFF5}"/>
                </a:ext>
              </a:extLst>
            </p:cNvPr>
            <p:cNvSpPr/>
            <p:nvPr/>
          </p:nvSpPr>
          <p:spPr>
            <a:xfrm>
              <a:off x="1376643" y="1571218"/>
              <a:ext cx="7201669" cy="2623250"/>
            </a:xfrm>
            <a:prstGeom prst="rect">
              <a:avLst/>
            </a:prstGeom>
            <a:solidFill>
              <a:srgbClr val="E8ECF8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40C382-94E9-1DDA-BE8A-521BEB626F59}"/>
                </a:ext>
              </a:extLst>
            </p:cNvPr>
            <p:cNvSpPr/>
            <p:nvPr/>
          </p:nvSpPr>
          <p:spPr>
            <a:xfrm>
              <a:off x="922150" y="1325103"/>
              <a:ext cx="697424" cy="3161654"/>
            </a:xfrm>
            <a:prstGeom prst="rect">
              <a:avLst/>
            </a:prstGeom>
            <a:solidFill>
              <a:srgbClr val="223366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B2F1D2-B3CD-47D4-C97B-3CE2F64AFC82}"/>
                </a:ext>
              </a:extLst>
            </p:cNvPr>
            <p:cNvSpPr txBox="1"/>
            <p:nvPr/>
          </p:nvSpPr>
          <p:spPr>
            <a:xfrm>
              <a:off x="2859380" y="1823109"/>
              <a:ext cx="440914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2000" b="1" dirty="0">
                  <a:solidFill>
                    <a:srgbClr val="223366"/>
                  </a:solidFill>
                  <a:latin typeface="Arial"/>
                  <a:cs typeface="Arial"/>
                </a:rPr>
                <a:t>CAPSTONE PROJECT SHOWCASE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9AF297CE-9F11-2600-2058-A27EC2B5D9D4}"/>
                </a:ext>
              </a:extLst>
            </p:cNvPr>
            <p:cNvSpPr txBox="1"/>
            <p:nvPr/>
          </p:nvSpPr>
          <p:spPr>
            <a:xfrm>
              <a:off x="1899598" y="3431892"/>
              <a:ext cx="6328712" cy="5123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Abstract | Problem Statement | Project Overview |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 Proposed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Solution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|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Technology Used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 | Modelling &amp; Results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| Conclusion | Q&amp;A</a:t>
              </a:r>
              <a:endParaRPr lang="en-US" sz="1600" dirty="0">
                <a:solidFill>
                  <a:schemeClr val="accent2">
                    <a:lumMod val="75000"/>
                  </a:schemeClr>
                </a:solidFill>
                <a:latin typeface="+mj-lt"/>
                <a:cs typeface="Poppins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D4240D32-9BCC-D793-EF34-3F436C714765}"/>
                </a:ext>
              </a:extLst>
            </p:cNvPr>
            <p:cNvSpPr txBox="1"/>
            <p:nvPr/>
          </p:nvSpPr>
          <p:spPr>
            <a:xfrm>
              <a:off x="2402240" y="2534555"/>
              <a:ext cx="5323429" cy="7520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latin typeface="+mj-lt"/>
                </a:rPr>
                <a:t>Project Title</a:t>
              </a:r>
            </a:p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b="1" dirty="0">
                  <a:latin typeface="+mj-lt"/>
                </a:rPr>
                <a:t>Building Notes Sharing App for Academician </a:t>
              </a:r>
            </a:p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b="1" dirty="0">
                  <a:latin typeface="+mj-lt"/>
                </a:rPr>
                <a:t>using Django Framework  </a:t>
              </a:r>
              <a:endParaRPr lang="en-US" sz="1600" b="1" dirty="0">
                <a:latin typeface="+mj-lt"/>
                <a:cs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110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3E6E4-6DD2-1B16-D9A4-1517373D2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708251"/>
            <a:ext cx="4457700" cy="428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2EA3C2-C81E-FF3C-B01B-9E7FC9C9D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86" y="1257300"/>
            <a:ext cx="7393939" cy="3294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E4E5C0-C95F-2607-8533-8E2A00E2295C}"/>
              </a:ext>
            </a:extLst>
          </p:cNvPr>
          <p:cNvSpPr txBox="1"/>
          <p:nvPr/>
        </p:nvSpPr>
        <p:spPr>
          <a:xfrm>
            <a:off x="6327322" y="734080"/>
            <a:ext cx="31105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Notes:</a:t>
            </a:r>
            <a:br>
              <a:rPr lang="en-US" dirty="0"/>
            </a:br>
            <a:r>
              <a:rPr lang="en-US" sz="1200" dirty="0"/>
              <a:t>(Pending. Accepted, Rejected, All)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881273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3E6E4-6DD2-1B16-D9A4-1517373D2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708251"/>
            <a:ext cx="4457700" cy="428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4F8E8B-B0CC-3860-82BF-6F7CC2232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06" y="1205655"/>
            <a:ext cx="7426243" cy="3374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8DF18-C7A4-A363-0C97-EE2CB30226DD}"/>
              </a:ext>
            </a:extLst>
          </p:cNvPr>
          <p:cNvSpPr txBox="1"/>
          <p:nvPr/>
        </p:nvSpPr>
        <p:spPr>
          <a:xfrm>
            <a:off x="7100888" y="726881"/>
            <a:ext cx="176552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View Users</a:t>
            </a:r>
          </a:p>
          <a:p>
            <a:r>
              <a:rPr lang="en-US" sz="1200" dirty="0"/>
              <a:t>(Accept, Delete users)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2999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C0F50E-3048-BEA6-6962-A48C023C0388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Conclusion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B546F-F91E-160B-DC7F-688AFB5A50EA}"/>
              </a:ext>
            </a:extLst>
          </p:cNvPr>
          <p:cNvSpPr txBox="1"/>
          <p:nvPr/>
        </p:nvSpPr>
        <p:spPr>
          <a:xfrm>
            <a:off x="142495" y="1149763"/>
            <a:ext cx="4655587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Addressing the need for a centralized note-sharing platform in academia. 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Implementing strong user authentication and access controls to protect educational materials, ensuring only authorized users can access and interact with the platform securely.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By centralizing note-sharing, accessibility of course materials, making it easier for students and faculty to locate and utilize resources efficiently.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Facilitating seamless collaboration between students and faculty members encourages the exchange of ideas and fosters a supportive academic community where knowledge can be shared and expanded.</a:t>
            </a:r>
          </a:p>
        </p:txBody>
      </p:sp>
      <p:pic>
        <p:nvPicPr>
          <p:cNvPr id="2" name="Picture 1" descr="A pen and papers with check marks&#10;&#10;Description automatically generated">
            <a:extLst>
              <a:ext uri="{FF2B5EF4-FFF2-40B4-BE49-F238E27FC236}">
                <a16:creationId xmlns:a16="http://schemas.microsoft.com/office/drawing/2014/main" id="{911873D4-6E45-41A1-3B3A-557C6656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47" r="16268" b="5944"/>
          <a:stretch/>
        </p:blipFill>
        <p:spPr>
          <a:xfrm>
            <a:off x="4798082" y="1398625"/>
            <a:ext cx="4104015" cy="28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21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thank you card&#10;&#10;Description automatically generated">
            <a:extLst>
              <a:ext uri="{FF2B5EF4-FFF2-40B4-BE49-F238E27FC236}">
                <a16:creationId xmlns:a16="http://schemas.microsoft.com/office/drawing/2014/main" id="{A93903B1-E7A1-B168-DEC2-0635A4163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10" t="21904" r="9339"/>
          <a:stretch/>
        </p:blipFill>
        <p:spPr>
          <a:xfrm>
            <a:off x="575375" y="402956"/>
            <a:ext cx="7993251" cy="43375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E0173B-95AD-2DE9-9875-1230DDB2626C}"/>
              </a:ext>
            </a:extLst>
          </p:cNvPr>
          <p:cNvGrpSpPr/>
          <p:nvPr/>
        </p:nvGrpSpPr>
        <p:grpSpPr>
          <a:xfrm>
            <a:off x="3471621" y="3184902"/>
            <a:ext cx="2200759" cy="813661"/>
            <a:chOff x="3246895" y="3184902"/>
            <a:chExt cx="2200759" cy="81366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B8DC4F-8F3C-8864-0B3A-2CEA4109D402}"/>
                </a:ext>
              </a:extLst>
            </p:cNvPr>
            <p:cNvSpPr/>
            <p:nvPr/>
          </p:nvSpPr>
          <p:spPr>
            <a:xfrm>
              <a:off x="3246895" y="3184902"/>
              <a:ext cx="2200759" cy="813661"/>
            </a:xfrm>
            <a:prstGeom prst="roundRect">
              <a:avLst>
                <a:gd name="adj" fmla="val 12730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D1CBC941-B5EE-0296-38A5-2CB11104E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416" y="3332885"/>
              <a:ext cx="1591717" cy="517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4365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E3A995-569D-073F-9467-C96E076827FA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>
              <a:solidFill>
                <a:srgbClr val="213163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26C2F8-3E16-2C0C-B71C-BDFE7C703F1C}"/>
              </a:ext>
            </a:extLst>
          </p:cNvPr>
          <p:cNvGrpSpPr/>
          <p:nvPr/>
        </p:nvGrpSpPr>
        <p:grpSpPr>
          <a:xfrm>
            <a:off x="735884" y="1338243"/>
            <a:ext cx="7719937" cy="3323608"/>
            <a:chOff x="712031" y="1234880"/>
            <a:chExt cx="7719937" cy="332360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65A22E0-5D6D-1B1A-F09A-169A2C2E55D1}"/>
                </a:ext>
              </a:extLst>
            </p:cNvPr>
            <p:cNvGrpSpPr/>
            <p:nvPr/>
          </p:nvGrpSpPr>
          <p:grpSpPr>
            <a:xfrm>
              <a:off x="712031" y="1234880"/>
              <a:ext cx="7719937" cy="643467"/>
              <a:chOff x="712031" y="1234880"/>
              <a:chExt cx="7719937" cy="64346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992A4C9-DAB8-80D3-B09E-07655DAEBB65}"/>
                  </a:ext>
                </a:extLst>
              </p:cNvPr>
              <p:cNvSpPr/>
              <p:nvPr/>
            </p:nvSpPr>
            <p:spPr>
              <a:xfrm>
                <a:off x="1372430" y="1234880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sz="14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Creating an app for sharing academic notes using Django Framework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7A0F124-FCC7-043A-F32C-33314AB146BD}"/>
                  </a:ext>
                </a:extLst>
              </p:cNvPr>
              <p:cNvSpPr/>
              <p:nvPr/>
            </p:nvSpPr>
            <p:spPr>
              <a:xfrm>
                <a:off x="712031" y="1234880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/>
                  <a:t>1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37AEA5F-38C7-2EAC-B55A-A52C642C7997}"/>
                </a:ext>
              </a:extLst>
            </p:cNvPr>
            <p:cNvGrpSpPr/>
            <p:nvPr/>
          </p:nvGrpSpPr>
          <p:grpSpPr>
            <a:xfrm>
              <a:off x="712031" y="2128260"/>
              <a:ext cx="7719937" cy="643467"/>
              <a:chOff x="712031" y="1974905"/>
              <a:chExt cx="7719937" cy="64346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0874972-970E-AB20-28FF-DE51D45409C5}"/>
                  </a:ext>
                </a:extLst>
              </p:cNvPr>
              <p:cNvSpPr/>
              <p:nvPr/>
            </p:nvSpPr>
            <p:spPr>
              <a:xfrm>
                <a:off x="1372430" y="1974905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sz="14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Developing an user-friendly platform for faculty and students to share academic notes securely.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7560D0E-33BB-8564-4F1A-5B42E2343E74}"/>
                  </a:ext>
                </a:extLst>
              </p:cNvPr>
              <p:cNvSpPr/>
              <p:nvPr/>
            </p:nvSpPr>
            <p:spPr>
              <a:xfrm>
                <a:off x="712031" y="1974905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2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6049283-7CB4-2083-CE02-53D7ACA583B3}"/>
                </a:ext>
              </a:extLst>
            </p:cNvPr>
            <p:cNvGrpSpPr/>
            <p:nvPr/>
          </p:nvGrpSpPr>
          <p:grpSpPr>
            <a:xfrm>
              <a:off x="712031" y="3021640"/>
              <a:ext cx="7719937" cy="643467"/>
              <a:chOff x="712031" y="2737676"/>
              <a:chExt cx="7719937" cy="64346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89435FA-EFC7-1B3A-6F80-B45135BCF4A8}"/>
                  </a:ext>
                </a:extLst>
              </p:cNvPr>
              <p:cNvSpPr/>
              <p:nvPr/>
            </p:nvSpPr>
            <p:spPr>
              <a:xfrm>
                <a:off x="1372430" y="2737676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sz="14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Creating an accessible platform for storing and accessing academic notes for both faculty and students anytime, anywhere.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A3D3CC1-3E19-CE2E-3B8B-3365B8B567CE}"/>
                  </a:ext>
                </a:extLst>
              </p:cNvPr>
              <p:cNvSpPr/>
              <p:nvPr/>
            </p:nvSpPr>
            <p:spPr>
              <a:xfrm>
                <a:off x="712031" y="2737676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3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1242A9F-48C4-1D0E-E275-B12238388CD4}"/>
                </a:ext>
              </a:extLst>
            </p:cNvPr>
            <p:cNvGrpSpPr/>
            <p:nvPr/>
          </p:nvGrpSpPr>
          <p:grpSpPr>
            <a:xfrm>
              <a:off x="712031" y="3915021"/>
              <a:ext cx="7719937" cy="643467"/>
              <a:chOff x="712031" y="3477701"/>
              <a:chExt cx="7719937" cy="64346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0E1A962-5B8D-A408-D117-8F43055D9FCC}"/>
                  </a:ext>
                </a:extLst>
              </p:cNvPr>
              <p:cNvSpPr/>
              <p:nvPr/>
            </p:nvSpPr>
            <p:spPr>
              <a:xfrm>
                <a:off x="1372430" y="3477701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sz="14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By putting all the notes in one place, we'll make it easier for everyone to work together and share what they know, making learning faster and better for everyone.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A3666D9-36DA-372B-D0E2-7F7A22FBF3A6}"/>
                  </a:ext>
                </a:extLst>
              </p:cNvPr>
              <p:cNvSpPr/>
              <p:nvPr/>
            </p:nvSpPr>
            <p:spPr>
              <a:xfrm>
                <a:off x="712031" y="3477701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552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91B843F-6928-3290-2287-5FA1F531B685}"/>
              </a:ext>
            </a:extLst>
          </p:cNvPr>
          <p:cNvSpPr txBox="1"/>
          <p:nvPr/>
        </p:nvSpPr>
        <p:spPr>
          <a:xfrm>
            <a:off x="142495" y="1284891"/>
            <a:ext cx="5557388" cy="326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Current methods of note sharing in academia are fragmented and inefficient.</a:t>
            </a: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Lack of a centralized platform leads to difficulties in sharing, organizing, and accessing educational materials.</a:t>
            </a: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Concerns regarding the privacy and security of educational materials shared via email or cloud storage, posing risks of unauthorized access or data sensitivity.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Sharing course materials takes too long for teachers and makes it hard for students to get the right stuff on time.</a:t>
            </a:r>
            <a:endParaRPr lang="en-IN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7AFAD5-578C-DC2D-F127-90FF4287354D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Problem Statement</a:t>
            </a:r>
            <a:endParaRPr lang="en-IN" sz="1600" dirty="0">
              <a:solidFill>
                <a:srgbClr val="213163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8E85CD-DF89-87DD-6181-DCDD73B5625F}"/>
              </a:ext>
            </a:extLst>
          </p:cNvPr>
          <p:cNvGrpSpPr/>
          <p:nvPr/>
        </p:nvGrpSpPr>
        <p:grpSpPr>
          <a:xfrm>
            <a:off x="5699883" y="1288468"/>
            <a:ext cx="3189304" cy="2766856"/>
            <a:chOff x="4578211" y="760307"/>
            <a:chExt cx="4510006" cy="3741355"/>
          </a:xfrm>
        </p:grpSpPr>
        <p:pic>
          <p:nvPicPr>
            <p:cNvPr id="4" name="Picture 3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id="{044B050F-754C-A956-97C8-EFB6B19AB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5" name="Picture 4" descr="Businessman with clipboard">
              <a:extLst>
                <a:ext uri="{FF2B5EF4-FFF2-40B4-BE49-F238E27FC236}">
                  <a16:creationId xmlns:a16="http://schemas.microsoft.com/office/drawing/2014/main" id="{82A80360-DC75-55F1-A1A2-BDCADC404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168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604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D5078D-F8F7-912B-4E9C-BED71500ACC2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Project Overview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511917-B5EE-88C1-A75B-AC3ADE14BEB8}"/>
              </a:ext>
            </a:extLst>
          </p:cNvPr>
          <p:cNvSpPr txBox="1"/>
          <p:nvPr/>
        </p:nvSpPr>
        <p:spPr>
          <a:xfrm>
            <a:off x="143805" y="1142014"/>
            <a:ext cx="5350759" cy="359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Development of a web-based Notes Sharing App for Academicians.</a:t>
            </a: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Creating a platform where students and faculty members can easily share and access educational materials like notes and resources</a:t>
            </a: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Features include user authentication, file management, search capabilities, and access controls. secure sharing within academic communities.</a:t>
            </a: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Encouraging collaboration through comments and discussions on shared notes.</a:t>
            </a:r>
          </a:p>
        </p:txBody>
      </p:sp>
      <p:pic>
        <p:nvPicPr>
          <p:cNvPr id="5" name="Picture 4" descr="Person writing on whiteboard">
            <a:extLst>
              <a:ext uri="{FF2B5EF4-FFF2-40B4-BE49-F238E27FC236}">
                <a16:creationId xmlns:a16="http://schemas.microsoft.com/office/drawing/2014/main" id="{6858EAD1-D312-BBBA-4C50-43B9E76BB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87"/>
          <a:stretch/>
        </p:blipFill>
        <p:spPr>
          <a:xfrm>
            <a:off x="5419077" y="1360299"/>
            <a:ext cx="3453703" cy="274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61A928-5A2D-C5DF-2F01-079C34A75432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BFA82-8AB0-23BA-909F-C886C3F7A669}"/>
              </a:ext>
            </a:extLst>
          </p:cNvPr>
          <p:cNvSpPr txBox="1"/>
          <p:nvPr/>
        </p:nvSpPr>
        <p:spPr>
          <a:xfrm>
            <a:off x="126996" y="1134562"/>
            <a:ext cx="8466813" cy="369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Creating a user-friendly platform where both students and faculty can easily share and access educational materials, ensuring seamless communication and collaboration between them.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Implementing user authentication and access controls in Django to ensure secure sharing of materials and protect sensitive data.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Incorporating search functionalities to enable users to easily find relevant materials based on keywords or categories.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Regularly updating and improving the platform based on user feedback to enhance usability and meet evolving needs.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Providing clear documentation and user guides to facilitate seamless onboarding and usage for both students and faculty members.</a:t>
            </a:r>
          </a:p>
        </p:txBody>
      </p:sp>
    </p:spTree>
    <p:extLst>
      <p:ext uri="{BB962C8B-B14F-4D97-AF65-F5344CB8AC3E}">
        <p14:creationId xmlns:p14="http://schemas.microsoft.com/office/powerpoint/2010/main" val="262120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CA3F3-3D59-0BCC-5AFC-FB31E62203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Technology used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1D00F-E3D6-896E-4001-492D6D1DC85F}"/>
              </a:ext>
            </a:extLst>
          </p:cNvPr>
          <p:cNvSpPr txBox="1"/>
          <p:nvPr/>
        </p:nvSpPr>
        <p:spPr>
          <a:xfrm>
            <a:off x="406562" y="1083221"/>
            <a:ext cx="5430902" cy="250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Django Framework: </a:t>
            </a:r>
            <a:r>
              <a:rPr lang="en-US" dirty="0">
                <a:latin typeface="+mn-lt"/>
              </a:rPr>
              <a:t>Backend development and routing.</a:t>
            </a: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Python: </a:t>
            </a:r>
            <a:r>
              <a:rPr lang="en-US" dirty="0">
                <a:latin typeface="+mn-lt"/>
              </a:rPr>
              <a:t>Backend logic and scripting.</a:t>
            </a: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HTML, CSS, JavaScript: </a:t>
            </a:r>
            <a:r>
              <a:rPr lang="en-US" dirty="0">
                <a:latin typeface="+mn-lt"/>
              </a:rPr>
              <a:t>Frontend development.</a:t>
            </a: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Bootstrap: </a:t>
            </a:r>
            <a:r>
              <a:rPr lang="en-US" dirty="0">
                <a:latin typeface="+mn-lt"/>
              </a:rPr>
              <a:t>Responsive design and UI enhancement.</a:t>
            </a: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PostgreSQL: </a:t>
            </a:r>
            <a:r>
              <a:rPr lang="en-US" dirty="0">
                <a:latin typeface="+mn-lt"/>
              </a:rPr>
              <a:t>Data storage.	</a:t>
            </a: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VS code: </a:t>
            </a:r>
            <a:r>
              <a:rPr lang="en-US" dirty="0">
                <a:latin typeface="+mn-lt"/>
              </a:rPr>
              <a:t>IDE</a:t>
            </a:r>
          </a:p>
        </p:txBody>
      </p:sp>
    </p:spTree>
    <p:extLst>
      <p:ext uri="{BB962C8B-B14F-4D97-AF65-F5344CB8AC3E}">
        <p14:creationId xmlns:p14="http://schemas.microsoft.com/office/powerpoint/2010/main" val="4017130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4080DE-03F5-1FE4-A922-15490146EBB6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9338F-AACC-33B6-0BE4-39F9AFBABE18}"/>
              </a:ext>
            </a:extLst>
          </p:cNvPr>
          <p:cNvSpPr/>
          <p:nvPr/>
        </p:nvSpPr>
        <p:spPr>
          <a:xfrm>
            <a:off x="685800" y="1159329"/>
            <a:ext cx="7240409" cy="346982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D8AE4-B80E-9244-53B7-5D427DFF9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59329"/>
            <a:ext cx="7240409" cy="3469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F08E3E-3633-D2A9-C265-04F70F88E5CD}"/>
              </a:ext>
            </a:extLst>
          </p:cNvPr>
          <p:cNvSpPr txBox="1"/>
          <p:nvPr/>
        </p:nvSpPr>
        <p:spPr>
          <a:xfrm>
            <a:off x="7281229" y="873579"/>
            <a:ext cx="194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476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4080DE-03F5-1FE4-A922-15490146EBB6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0AA6E4-8377-998A-13A4-2E0C1CAD7192}"/>
              </a:ext>
            </a:extLst>
          </p:cNvPr>
          <p:cNvGrpSpPr/>
          <p:nvPr/>
        </p:nvGrpSpPr>
        <p:grpSpPr>
          <a:xfrm>
            <a:off x="1298120" y="1022236"/>
            <a:ext cx="5363937" cy="3902997"/>
            <a:chOff x="683956" y="1031951"/>
            <a:chExt cx="7163332" cy="43964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3D8AE4-B80E-9244-53B7-5D427DFF9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83956" y="1031951"/>
              <a:ext cx="7163332" cy="3079598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666120-070F-BEFD-B4CC-D643501F6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83956" y="4084616"/>
              <a:ext cx="7163332" cy="134382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9EB50DA-F9F5-E05F-0DF5-7D91B926CCFE}"/>
              </a:ext>
            </a:extLst>
          </p:cNvPr>
          <p:cNvSpPr txBox="1"/>
          <p:nvPr/>
        </p:nvSpPr>
        <p:spPr>
          <a:xfrm>
            <a:off x="6662057" y="852960"/>
            <a:ext cx="194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Signup (Register)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371445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2932</TotalTime>
  <Words>605</Words>
  <Application>Microsoft Office PowerPoint</Application>
  <PresentationFormat>On-screen Show (16:9)</PresentationFormat>
  <Paragraphs>75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Times New Roman</vt:lpstr>
      <vt:lpstr>Simple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FEROZ RAHIL</cp:lastModifiedBy>
  <cp:revision>67</cp:revision>
  <dcterms:modified xsi:type="dcterms:W3CDTF">2024-04-04T19:35:25Z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